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116947"/>
    <a:srgbClr val="624120"/>
    <a:srgbClr val="0000FF"/>
    <a:srgbClr val="E7C96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26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10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74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31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64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63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23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303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446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275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42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8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07D2-7E4E-484C-98C9-2B2BE9F52EBB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96AA-D65D-4755-AE88-32DF8DF7DD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710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5"/>
          <a:stretch/>
        </p:blipFill>
        <p:spPr>
          <a:xfrm>
            <a:off x="-2738" y="-266700"/>
            <a:ext cx="6858000" cy="69525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42742"/>
            <a:ext cx="6858000" cy="1004491"/>
          </a:xfrm>
          <a:prstGeom prst="roundRect">
            <a:avLst>
              <a:gd name="adj" fmla="val 317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493064" y="-41791"/>
            <a:ext cx="4801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N AROI" pitchFamily="2" charset="0"/>
                <a:cs typeface="MN AROI" pitchFamily="2" charset="0"/>
              </a:rPr>
              <a:t>ด่านศุลกากรสงขลา</a:t>
            </a:r>
            <a:endParaRPr lang="en-US" sz="48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MN AROI" pitchFamily="2" charset="0"/>
              <a:cs typeface="MN ARO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" y="36385"/>
            <a:ext cx="841680" cy="1092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1516" y="731121"/>
            <a:ext cx="42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77777"/>
                </a:solidFill>
                <a:latin typeface="MN AROI" pitchFamily="2" charset="0"/>
                <a:cs typeface="MN AROI" pitchFamily="2" charset="0"/>
              </a:rPr>
              <a:t>SONGKHLA CUSTOMS HOUSES</a:t>
            </a:r>
            <a:endParaRPr lang="th-TH" sz="1800" b="1" dirty="0">
              <a:solidFill>
                <a:srgbClr val="777777"/>
              </a:solidFill>
              <a:latin typeface="MN AROI" pitchFamily="2" charset="0"/>
              <a:cs typeface="MN ARO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" y="6391275"/>
            <a:ext cx="6858000" cy="3514725"/>
          </a:xfrm>
          <a:prstGeom prst="rect">
            <a:avLst/>
          </a:prstGeom>
          <a:noFill/>
          <a:effectLst>
            <a:outerShdw blurRad="914400" dist="1498600" dir="17700000" sx="120000" sy="12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690E90-D2E3-4487-B1BB-457B335249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15" t="73475" r="78731" b="15308"/>
          <a:stretch/>
        </p:blipFill>
        <p:spPr>
          <a:xfrm>
            <a:off x="5975350" y="9540067"/>
            <a:ext cx="319028" cy="33167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C70A186-1BC6-4194-A772-FD5F25A0FE53}"/>
              </a:ext>
            </a:extLst>
          </p:cNvPr>
          <p:cNvSpPr/>
          <p:nvPr/>
        </p:nvSpPr>
        <p:spPr>
          <a:xfrm>
            <a:off x="0" y="9403021"/>
            <a:ext cx="692989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งานประชาสัมพันธ์ด่านศุลกากรสงขลา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http://songkhla.customs.go.th/</a:t>
            </a: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หมายเลขโทรศัพท์ 074-331397-8 โทรสาร : 074-331310 อีเมล์ : 75140000@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customs.go.th</a:t>
            </a:r>
            <a:endParaRPr lang="th-TH" sz="1400" b="1" dirty="0">
              <a:solidFill>
                <a:schemeClr val="accent6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5862" y="1077436"/>
            <a:ext cx="640080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         เมื่อ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วันที่ 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๒๙ 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กรกฎาคม 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๒๕๖๕ 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นายด่านศุลกากรสงขลาพร้อม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เจ้าหน้าที่</a:t>
            </a:r>
            <a:r>
              <a:rPr lang="th-TH" sz="1600" b="1" spc="-5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ร่วมกับ</a:t>
            </a:r>
            <a:r>
              <a:rPr lang="th-TH" sz="1600" b="1" spc="-5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สำนักงานศุลกากรภาคที่ </a:t>
            </a:r>
            <a:r>
              <a:rPr lang="th-TH" sz="1600" b="1" spc="-5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๔ </a:t>
            </a:r>
            <a:r>
              <a:rPr lang="th-TH" sz="1600" b="1" spc="-5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และบริษัท </a:t>
            </a:r>
            <a:r>
              <a:rPr lang="en-US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CARIGALI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-</a:t>
            </a:r>
            <a:r>
              <a:rPr lang="en-US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PTTEPI Operating </a:t>
            </a:r>
            <a:r>
              <a:rPr lang="en-US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Company 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(</a:t>
            </a:r>
            <a:r>
              <a:rPr lang="en-US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CPOC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)      </a:t>
            </a:r>
            <a:r>
              <a:rPr lang="th-TH" sz="1600" b="1" spc="-3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ทำกิจกรรม</a:t>
            </a:r>
            <a:r>
              <a:rPr lang="en-US" sz="1600" b="1" spc="-3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 CSR </a:t>
            </a:r>
            <a:r>
              <a:rPr lang="th-TH" sz="1600" b="1" spc="-3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“คืนเต่าสู่ทะเล” เพื่ออนุรักษ์สัตว์สงวนประเภทเต่าทะเล  สร้างสมดุล</a:t>
            </a:r>
            <a:r>
              <a:rPr lang="th-TH" sz="1600" b="1" spc="-3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ให้กับ</a:t>
            </a:r>
            <a:r>
              <a:rPr lang="th-TH" sz="1600" b="1" spc="-2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ธรรมชาติและสิ่งแวดล้อม ณ หาดทับละมุ ฐานทัพเรือ</a:t>
            </a:r>
            <a:r>
              <a:rPr lang="th-TH" sz="1600" b="1" spc="-2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พังงา </a:t>
            </a:r>
            <a:r>
              <a:rPr lang="th-TH" sz="1600" b="1" spc="-2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ทัพเรือภาคที่ </a:t>
            </a:r>
            <a:r>
              <a:rPr lang="th-TH" sz="1600" b="1" spc="-2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๓ จังหวัด</a:t>
            </a:r>
            <a:r>
              <a:rPr lang="th-TH" sz="1600" b="1" spc="-2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พังงา </a:t>
            </a:r>
            <a:r>
              <a:rPr lang="th-TH" sz="1600" b="1" spc="-3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เนื่องในโอกาสวันเฉลิมพระชนมพรรษา</a:t>
            </a:r>
            <a:r>
              <a:rPr lang="th-TH" sz="1600" b="1" spc="-3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พระบาทสมเด็จพระ</a:t>
            </a:r>
            <a:r>
              <a:rPr lang="th-TH" sz="1600" b="1" spc="-3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เจ้าอยู่หัว </a:t>
            </a:r>
            <a:r>
              <a:rPr lang="th-TH" sz="1600" b="1" spc="-3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๒๘ </a:t>
            </a:r>
            <a:r>
              <a:rPr lang="th-TH" sz="1600" b="1" spc="-30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กรกฎาคม </a:t>
            </a:r>
            <a:r>
              <a:rPr lang="th-TH" sz="1600" b="1" spc="-30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๒๕๖๕ 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ในโอกาสนี้คณะฯ ได้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มีการ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มอบเงิน จำนวน 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๒๐,๐๐๐ 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บาท ให้แก่ศูนย์อนุรักษ์เต่าทะเลของฐานทัพเรือ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พังงา ทัพเรือ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ภาคที่ 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๓ 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เพื่อเป็นทุนค่าใช้จ่ายในการดำเนินการเพาะเลี้ยงและอนุรักษ์พันธุ์เต่าทะเลหายากในพื้นที่จังหวัดพังงาให้มีความ</a:t>
            </a:r>
            <a:r>
              <a:rPr lang="th-TH" sz="1600" b="1" dirty="0" smtClean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ยั่งยืน</a:t>
            </a:r>
            <a:r>
              <a:rPr lang="th-TH" sz="1600" b="1" dirty="0">
                <a:solidFill>
                  <a:srgbClr val="0000FF"/>
                </a:solidFill>
                <a:latin typeface="MN PANGPING" pitchFamily="2" charset="0"/>
                <a:ea typeface="Calibri" panose="020F0502020204030204" pitchFamily="34" charset="0"/>
                <a:cs typeface="MN PANGPING" pitchFamily="2" charset="0"/>
              </a:rPr>
              <a:t>ตลอดไป</a:t>
            </a:r>
            <a:endParaRPr lang="en-US" sz="1100" b="1" dirty="0">
              <a:solidFill>
                <a:srgbClr val="0000FF"/>
              </a:solidFill>
              <a:effectLst/>
              <a:latin typeface="MN PANGPING" pitchFamily="2" charset="0"/>
              <a:ea typeface="Calibri" panose="020F0502020204030204" pitchFamily="34" charset="0"/>
              <a:cs typeface="MN PANGPING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0" r="11364"/>
          <a:stretch/>
        </p:blipFill>
        <p:spPr>
          <a:xfrm>
            <a:off x="41235" y="5277866"/>
            <a:ext cx="3336966" cy="2092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47" y="3262849"/>
            <a:ext cx="3385041" cy="19773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67" y="6279746"/>
            <a:ext cx="1669668" cy="10903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" y="3256492"/>
            <a:ext cx="3336966" cy="1983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48" y="5277865"/>
            <a:ext cx="1691586" cy="209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8"/>
          <a:stretch/>
        </p:blipFill>
        <p:spPr>
          <a:xfrm>
            <a:off x="34886" y="7400720"/>
            <a:ext cx="3343087" cy="2016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t="10971" r="5898" b="19171"/>
          <a:stretch/>
        </p:blipFill>
        <p:spPr>
          <a:xfrm>
            <a:off x="3426261" y="7397678"/>
            <a:ext cx="3359627" cy="1995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34069"/>
          <a:stretch/>
        </p:blipFill>
        <p:spPr>
          <a:xfrm>
            <a:off x="5115080" y="5278295"/>
            <a:ext cx="1685755" cy="9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140</Words>
  <Application>Microsoft Office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Cordia New</vt:lpstr>
      <vt:lpstr>MN AROI</vt:lpstr>
      <vt:lpstr>MN PANGPING</vt:lpstr>
      <vt:lpstr>TH SarabunIT๙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TASSAPORN CHOCKBUNDANSUK</dc:creator>
  <cp:lastModifiedBy>TASSAPORN CHOCKBUNDANSUK</cp:lastModifiedBy>
  <cp:revision>32</cp:revision>
  <dcterms:created xsi:type="dcterms:W3CDTF">2022-07-12T04:26:31Z</dcterms:created>
  <dcterms:modified xsi:type="dcterms:W3CDTF">2022-08-03T08:39:14Z</dcterms:modified>
</cp:coreProperties>
</file>